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260" r:id="rId3"/>
    <p:sldId id="287" r:id="rId4"/>
    <p:sldId id="293" r:id="rId5"/>
    <p:sldId id="305" r:id="rId6"/>
    <p:sldId id="307" r:id="rId7"/>
    <p:sldId id="291" r:id="rId8"/>
    <p:sldId id="308" r:id="rId9"/>
    <p:sldId id="309" r:id="rId10"/>
    <p:sldId id="306" r:id="rId11"/>
    <p:sldId id="302" r:id="rId12"/>
    <p:sldId id="259" r:id="rId13"/>
    <p:sldId id="300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7387" autoAdjust="0"/>
  </p:normalViewPr>
  <p:slideViewPr>
    <p:cSldViewPr>
      <p:cViewPr varScale="1">
        <p:scale>
          <a:sx n="66" d="100"/>
          <a:sy n="66" d="100"/>
        </p:scale>
        <p:origin x="-120" y="-2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9311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4318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708920"/>
            <a:ext cx="84249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 smtClean="0">
                <a:solidFill>
                  <a:schemeClr val="bg1"/>
                </a:solidFill>
              </a:rPr>
              <a:t> </a:t>
            </a:r>
            <a:r>
              <a:rPr lang="en-US" altLang="ko-KR" sz="4400" b="1" spc="-150" dirty="0" smtClean="0">
                <a:solidFill>
                  <a:schemeClr val="bg1"/>
                </a:solidFill>
              </a:rPr>
              <a:t>Team 4 Final </a:t>
            </a:r>
            <a:r>
              <a:rPr lang="en-US" altLang="ko-KR" sz="4400" b="1" spc="-150" dirty="0" err="1" smtClean="0">
                <a:solidFill>
                  <a:schemeClr val="bg1"/>
                </a:solidFill>
              </a:rPr>
              <a:t>Presentaion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8" y="2276872"/>
            <a:ext cx="425647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600" b="1" dirty="0"/>
              <a:t>Cultural Heritage Experience Game</a:t>
            </a:r>
            <a:endParaRPr lang="ko-KR" altLang="en-US" sz="1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763689" y="4077072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1" dirty="0">
                <a:solidFill>
                  <a:schemeClr val="bg1"/>
                </a:solidFill>
              </a:rPr>
              <a:t>presenter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20144824 Hong </a:t>
            </a:r>
            <a:r>
              <a:rPr lang="en-US" altLang="ko-KR" sz="1600" b="1" dirty="0" err="1" smtClean="0">
                <a:solidFill>
                  <a:schemeClr val="bg1"/>
                </a:solidFill>
              </a:rPr>
              <a:t>dae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 </a:t>
            </a:r>
            <a:r>
              <a:rPr lang="en-US" altLang="ko-KR" sz="1600" b="1" dirty="0" err="1" smtClean="0">
                <a:solidFill>
                  <a:schemeClr val="bg1"/>
                </a:solidFill>
              </a:rPr>
              <a:t>hwa</a:t>
            </a:r>
            <a:endParaRPr lang="en-US" altLang="ko-KR" sz="1600" b="1" dirty="0" smtClean="0">
              <a:solidFill>
                <a:schemeClr val="bg1"/>
              </a:solidFill>
            </a:endParaRPr>
          </a:p>
          <a:p>
            <a:pPr algn="r"/>
            <a:r>
              <a:rPr lang="en-US" altLang="ko-KR" sz="1600" b="1" dirty="0" smtClean="0">
                <a:solidFill>
                  <a:schemeClr val="bg1"/>
                </a:solidFill>
              </a:rPr>
              <a:t>          20144720     </a:t>
            </a:r>
            <a:r>
              <a:rPr lang="en-US" altLang="ko-KR" sz="1600" b="1" dirty="0" err="1" smtClean="0">
                <a:solidFill>
                  <a:schemeClr val="bg1"/>
                </a:solidFill>
              </a:rPr>
              <a:t>Choe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 </a:t>
            </a:r>
            <a:r>
              <a:rPr lang="en-US" altLang="ko-KR" sz="1600" b="1" dirty="0" err="1" smtClean="0">
                <a:solidFill>
                  <a:schemeClr val="bg1"/>
                </a:solidFill>
              </a:rPr>
              <a:t>Ju</a:t>
            </a:r>
            <a:r>
              <a:rPr lang="en-US" altLang="ko-KR" sz="1600" b="1" dirty="0" smtClean="0">
                <a:solidFill>
                  <a:schemeClr val="bg1"/>
                </a:solidFill>
              </a:rPr>
              <a:t> ho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75856" y="593998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err="1" smtClean="0">
                <a:solidFill>
                  <a:schemeClr val="bg1"/>
                </a:solidFill>
              </a:rPr>
              <a:t>Chosun</a:t>
            </a:r>
            <a:r>
              <a:rPr lang="en-US" altLang="ko-KR" b="1" dirty="0" smtClean="0">
                <a:solidFill>
                  <a:schemeClr val="bg1"/>
                </a:solidFill>
              </a:rPr>
              <a:t> </a:t>
            </a:r>
            <a:r>
              <a:rPr lang="en-US" altLang="ko-KR" b="1" dirty="0" err="1" smtClean="0">
                <a:solidFill>
                  <a:schemeClr val="bg1"/>
                </a:solidFill>
              </a:rPr>
              <a:t>Uinversity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pic>
        <p:nvPicPr>
          <p:cNvPr id="9" name="Picture 3" descr="C:\Users\홍대화\Desktop\Chosun-University-Symbo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3746" y="5728610"/>
            <a:ext cx="792088" cy="7920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Play video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Cultural Heritage Experience Game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97403" y="271681"/>
            <a:ext cx="9412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Play video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51520" y="271681"/>
            <a:ext cx="270593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Role &amp; Development Environment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Role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1484784"/>
            <a:ext cx="7992888" cy="108012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Choe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b="1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ju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ho</a:t>
            </a:r>
            <a:r>
              <a:rPr lang="ko-KR" altLang="en-US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 </a:t>
            </a:r>
            <a:r>
              <a:rPr lang="en-US" altLang="ko-KR" sz="1800" b="1" dirty="0"/>
              <a:t>Script creation, feature implementation, VR </a:t>
            </a:r>
            <a:r>
              <a:rPr lang="en-US" altLang="ko-KR" sz="1800" b="1" dirty="0" smtClean="0"/>
              <a:t>interwork</a:t>
            </a:r>
          </a:p>
          <a:p>
            <a:pPr marL="0" indent="0">
              <a:buNone/>
            </a:pP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Hong </a:t>
            </a:r>
            <a:r>
              <a:rPr lang="en-US" altLang="ko-KR" sz="1800" b="1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dae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b="1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hwa</a:t>
            </a:r>
            <a:r>
              <a:rPr lang="ko-KR" altLang="en-US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 </a:t>
            </a:r>
            <a:r>
              <a:rPr lang="en-US" altLang="ko-KR" sz="1800" b="1" dirty="0"/>
              <a:t>Investigate data, stage production, quizzes and items</a:t>
            </a:r>
            <a:endParaRPr lang="en-US" altLang="ko-KR" sz="1800" b="1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2564904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b="1" dirty="0"/>
              <a:t>Development Environment</a:t>
            </a:r>
            <a:endParaRPr lang="en-US" altLang="ko-KR" sz="2400" dirty="0" smtClean="0"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3032956"/>
            <a:ext cx="7920880" cy="28443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Game Engine : </a:t>
            </a:r>
            <a:r>
              <a:rPr lang="en-US" altLang="ko-KR" sz="1800" b="1" dirty="0" smtClean="0"/>
              <a:t>Unity (ver. 2018.3.13.f1)</a:t>
            </a:r>
          </a:p>
          <a:p>
            <a:pPr marL="0" indent="0">
              <a:buNone/>
            </a:pPr>
            <a:endParaRPr lang="en-US" altLang="ko-KR" sz="1800" b="1" dirty="0" smtClean="0"/>
          </a:p>
          <a:p>
            <a:pPr marL="0" indent="0">
              <a:buNone/>
            </a:pP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IDE :  </a:t>
            </a:r>
            <a:r>
              <a:rPr lang="en-US" altLang="ko-KR" sz="1800" b="1" dirty="0" smtClean="0"/>
              <a:t>Visual </a:t>
            </a:r>
            <a:r>
              <a:rPr lang="en-US" altLang="ko-KR" sz="1800" b="1" dirty="0"/>
              <a:t>Studio 2017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(C# </a:t>
            </a:r>
            <a:r>
              <a:rPr lang="en-US" altLang="ko-KR" sz="1800" b="1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Scripct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)</a:t>
            </a:r>
          </a:p>
          <a:p>
            <a:pPr marL="0" indent="0">
              <a:buNone/>
            </a:pPr>
            <a:endParaRPr lang="en-US" altLang="ko-KR" sz="1800" b="1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Platform </a:t>
            </a:r>
            <a:r>
              <a:rPr lang="en-US" altLang="ko-KR" sz="1800" b="1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: VR 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Device (HTC vive)</a:t>
            </a:r>
          </a:p>
          <a:p>
            <a:pPr marL="0" indent="0">
              <a:buNone/>
            </a:pPr>
            <a:endParaRPr lang="en-US" altLang="ko-KR" sz="1800" b="1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OS : Windows 10 (Pro x64)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Cultural Heritage Experience Game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Q &amp; A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Cultural Heritage Experience Game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Cultural Heritage Experience Game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95536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1772816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01    02    03    04    05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195736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3923928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652120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380312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5536" y="2744050"/>
            <a:ext cx="13681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bg1"/>
                </a:solidFill>
              </a:rPr>
              <a:t>Introduce  </a:t>
            </a:r>
            <a:r>
              <a:rPr lang="en-US" altLang="ko-KR" sz="1400" b="1" dirty="0">
                <a:solidFill>
                  <a:schemeClr val="bg1"/>
                </a:solidFill>
              </a:rPr>
              <a:t>game</a:t>
            </a:r>
            <a:endParaRPr lang="ko-KR" altLang="en-US" sz="1400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5536" y="3429000"/>
            <a:ext cx="13681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 </a:t>
            </a:r>
            <a:r>
              <a:rPr lang="en-US" altLang="ko-KR" sz="1200" dirty="0"/>
              <a:t>Introducing 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the </a:t>
            </a:r>
            <a:r>
              <a:rPr lang="en-US" altLang="ko-KR" sz="1200" dirty="0"/>
              <a:t>game</a:t>
            </a:r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19" name="직사각형 18"/>
          <p:cNvSpPr/>
          <p:nvPr/>
        </p:nvSpPr>
        <p:spPr>
          <a:xfrm>
            <a:off x="2123728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3851920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1" name="직사각형 20"/>
          <p:cNvSpPr/>
          <p:nvPr/>
        </p:nvSpPr>
        <p:spPr>
          <a:xfrm>
            <a:off x="5580112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2" name="직사각형 21"/>
          <p:cNvSpPr/>
          <p:nvPr/>
        </p:nvSpPr>
        <p:spPr>
          <a:xfrm>
            <a:off x="7308304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2123728" y="3429000"/>
            <a:ext cx="1368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altLang="ko-KR" sz="1200" dirty="0" smtClean="0"/>
              <a:t> Implemented </a:t>
            </a:r>
            <a:r>
              <a:rPr lang="en-US" altLang="ko-KR" sz="1200" dirty="0"/>
              <a:t>Features</a:t>
            </a:r>
            <a:endParaRPr lang="en-US" altLang="ko-KR" sz="1200" b="1" spc="-150" dirty="0" smtClean="0"/>
          </a:p>
        </p:txBody>
      </p:sp>
      <p:sp>
        <p:nvSpPr>
          <p:cNvPr id="24" name="TextBox 23"/>
          <p:cNvSpPr txBox="1"/>
          <p:nvPr/>
        </p:nvSpPr>
        <p:spPr>
          <a:xfrm>
            <a:off x="3851920" y="3429000"/>
            <a:ext cx="13681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 smtClean="0"/>
              <a:t>-</a:t>
            </a:r>
            <a:r>
              <a:rPr lang="ko-KR" altLang="en-US" sz="1200" b="1" spc="-150" dirty="0" smtClean="0"/>
              <a:t> </a:t>
            </a:r>
            <a:r>
              <a:rPr lang="en-US" altLang="ko-KR" sz="1200" dirty="0"/>
              <a:t>Game Play Video</a:t>
            </a:r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5580112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ko-KR" altLang="en-US" sz="1200" b="1" spc="-150" dirty="0" smtClean="0"/>
              <a:t> </a:t>
            </a:r>
            <a:r>
              <a:rPr lang="en-US" altLang="ko-KR" sz="1200" dirty="0"/>
              <a:t>Role and Development Environment</a:t>
            </a:r>
            <a:endParaRPr lang="en-US" altLang="ko-KR" sz="1200" b="1" spc="-150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1979712" y="2744050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bg1"/>
                </a:solidFill>
              </a:rPr>
              <a:t>Implement </a:t>
            </a:r>
            <a:r>
              <a:rPr lang="en-US" altLang="ko-KR" sz="1400" b="1" dirty="0">
                <a:solidFill>
                  <a:schemeClr val="bg1"/>
                </a:solidFill>
              </a:rPr>
              <a:t>Features</a:t>
            </a:r>
            <a:endParaRPr lang="ko-KR" altLang="en-US" sz="14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91880" y="285293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Play video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20072" y="2708920"/>
            <a:ext cx="20882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Role </a:t>
            </a:r>
            <a:r>
              <a:rPr lang="en-US" altLang="ko-KR" sz="1400" b="1" dirty="0" smtClean="0">
                <a:solidFill>
                  <a:schemeClr val="bg1"/>
                </a:solidFill>
              </a:rPr>
              <a:t>&amp; </a:t>
            </a:r>
            <a:r>
              <a:rPr lang="en-US" altLang="ko-KR" sz="1400" b="1" dirty="0">
                <a:solidFill>
                  <a:schemeClr val="bg1"/>
                </a:solidFill>
              </a:rPr>
              <a:t>Development Environment</a:t>
            </a:r>
            <a:endParaRPr lang="ko-KR" altLang="en-US" sz="14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40760" y="2843644"/>
            <a:ext cx="219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 smtClean="0">
                <a:solidFill>
                  <a:schemeClr val="bg1"/>
                </a:solidFill>
                <a:latin typeface="+mj-ea"/>
              </a:rPr>
              <a:t>Q&amp;A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275856" y="5939988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</a:rPr>
              <a:t>조선대학교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pic>
        <p:nvPicPr>
          <p:cNvPr id="33" name="Picture 3" descr="C:\Users\홍대화\Desktop\Chosun-University-Symbo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91880" y="5733256"/>
            <a:ext cx="792088" cy="792088"/>
          </a:xfrm>
          <a:prstGeom prst="rect">
            <a:avLst/>
          </a:prstGeom>
          <a:noFill/>
        </p:spPr>
      </p:pic>
      <p:sp>
        <p:nvSpPr>
          <p:cNvPr id="26" name="TextBox 25"/>
          <p:cNvSpPr txBox="1"/>
          <p:nvPr/>
        </p:nvSpPr>
        <p:spPr>
          <a:xfrm>
            <a:off x="7308304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200" b="1" spc="-150" dirty="0" smtClean="0"/>
          </a:p>
          <a:p>
            <a:endParaRPr lang="ko-KR" altLang="en-US" sz="1200" b="1" spc="-150" dirty="0" smtClean="0"/>
          </a:p>
          <a:p>
            <a:endParaRPr lang="en-US" altLang="ko-KR" sz="1200" b="1" spc="-15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65346" y="271681"/>
            <a:ext cx="140538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Introduce  game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Cultural Heritage Experience Game</a:t>
            </a:r>
            <a:endParaRPr lang="ko-KR" altLang="en-US" sz="1200" b="1" dirty="0" smtClean="0">
              <a:solidFill>
                <a:schemeClr val="bg1"/>
              </a:solidFill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1484784"/>
            <a:ext cx="8064896" cy="12241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altLang="ko-KR" sz="1800" dirty="0"/>
              <a:t>A game to introduce cultural assets that we didn't know much about while having a quiz and a cultural experience about history, and to make it easier to see and promote cultural assets by using the characteristics of games. </a:t>
            </a:r>
          </a:p>
          <a:p>
            <a:pPr>
              <a:buNone/>
            </a:pPr>
            <a:r>
              <a:rPr lang="ko-KR" altLang="en-US" sz="1800" b="1" dirty="0" smtClean="0">
                <a:latin typeface="Adobe 고딕 Std B" pitchFamily="34" charset="-127"/>
                <a:ea typeface="Adobe 고딕 Std B" pitchFamily="34" charset="-127"/>
              </a:rPr>
              <a:t> </a:t>
            </a:r>
            <a:endParaRPr lang="en-US" altLang="ko-KR" sz="1800" b="1" dirty="0"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altLang="ko-KR" sz="2400" dirty="0"/>
              <a:t>Cultural Heritage Experience Game</a:t>
            </a:r>
          </a:p>
        </p:txBody>
      </p:sp>
      <p:pic>
        <p:nvPicPr>
          <p:cNvPr id="11" name="Picture 3" descr="C:\Users\홍대화\Desktop\캡스톤1\ppt 사진\KakaoTalk_20190417_201717035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3568" y="3573016"/>
            <a:ext cx="3816424" cy="2592288"/>
          </a:xfrm>
          <a:prstGeom prst="rect">
            <a:avLst/>
          </a:prstGeom>
          <a:noFill/>
        </p:spPr>
      </p:pic>
      <p:pic>
        <p:nvPicPr>
          <p:cNvPr id="14" name="Picture 2" descr="C:\Users\홍대화\Desktop\캡스톤1\ppt 사진\창덕궁 맵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51153" y="3561283"/>
            <a:ext cx="4032448" cy="2600325"/>
          </a:xfrm>
          <a:prstGeom prst="rect">
            <a:avLst/>
          </a:prstGeom>
          <a:noFill/>
        </p:spPr>
      </p:pic>
      <p:sp>
        <p:nvSpPr>
          <p:cNvPr id="16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488768" y="2996952"/>
            <a:ext cx="8403712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stage</a:t>
            </a:r>
            <a:r>
              <a:rPr lang="ko-KR" altLang="en-US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– </a:t>
            </a:r>
            <a:r>
              <a:rPr lang="en-US" altLang="ko-KR" sz="2000" dirty="0" err="1" smtClean="0"/>
              <a:t>bulguksa</a:t>
            </a:r>
            <a:r>
              <a:rPr lang="en-US" altLang="ko-KR" sz="2000" dirty="0" smtClean="0"/>
              <a:t> (</a:t>
            </a:r>
            <a:r>
              <a:rPr lang="en-US" altLang="ko-KR" sz="2000" dirty="0"/>
              <a:t>Silla </a:t>
            </a:r>
            <a:r>
              <a:rPr lang="en-US" altLang="ko-KR" sz="2000" dirty="0" smtClean="0"/>
              <a:t>Dynasty) </a:t>
            </a:r>
            <a:r>
              <a:rPr lang="en-US" altLang="ko-KR" sz="20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, </a:t>
            </a:r>
            <a:r>
              <a:rPr lang="en-US" altLang="ko-KR" sz="2000" dirty="0" err="1" smtClean="0"/>
              <a:t>Changdeokgung</a:t>
            </a:r>
            <a:r>
              <a:rPr lang="en-US" altLang="ko-KR" sz="2000" dirty="0" smtClean="0"/>
              <a:t> (</a:t>
            </a:r>
            <a:r>
              <a:rPr lang="en-US" altLang="ko-KR" sz="2000" dirty="0" err="1" smtClean="0"/>
              <a:t>chosun</a:t>
            </a:r>
            <a:r>
              <a:rPr lang="en-US" altLang="ko-KR" sz="2000" dirty="0" smtClean="0"/>
              <a:t> Dynasty)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51520" y="271681"/>
            <a:ext cx="16490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Implement Features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Cultural Heritage Experience Game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/>
              <a:t>Introduction of Cultural Heritage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4581128"/>
            <a:ext cx="7704856" cy="10081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- </a:t>
            </a:r>
            <a:r>
              <a:rPr lang="en-US" altLang="ko-KR" sz="1800" dirty="0" smtClean="0"/>
              <a:t>Introducing </a:t>
            </a:r>
            <a:r>
              <a:rPr lang="en-US" altLang="ko-KR" sz="1800" dirty="0"/>
              <a:t>each cultural property while playing the main cultural assets of </a:t>
            </a:r>
            <a:r>
              <a:rPr lang="en-US" altLang="ko-KR" sz="1800" dirty="0" err="1"/>
              <a:t>Bulguksa</a:t>
            </a:r>
            <a:r>
              <a:rPr lang="en-US" altLang="ko-KR" sz="1800" dirty="0"/>
              <a:t> Temple and </a:t>
            </a:r>
            <a:r>
              <a:rPr lang="en-US" altLang="ko-KR" sz="1800" dirty="0" err="1"/>
              <a:t>Changdeokgung</a:t>
            </a:r>
            <a:r>
              <a:rPr lang="en-US" altLang="ko-KR" sz="1800" dirty="0"/>
              <a:t> in each stage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None/>
            </a:pP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pic>
        <p:nvPicPr>
          <p:cNvPr id="4" name="Picture 2" descr="C:\Users\홍대화\Desktop\캡스톤1\ppt 사진\돈화문 소개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1412777"/>
            <a:ext cx="3744416" cy="2736303"/>
          </a:xfrm>
          <a:prstGeom prst="rect">
            <a:avLst/>
          </a:prstGeom>
          <a:noFill/>
        </p:spPr>
      </p:pic>
      <p:pic>
        <p:nvPicPr>
          <p:cNvPr id="5" name="Picture 3" descr="C:\Users\홍대화\Desktop\캡스톤1\ppt 사진\인정전 소개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499992" y="1412776"/>
            <a:ext cx="4104456" cy="273630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Quiz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58618" y="4797152"/>
            <a:ext cx="7632848" cy="14401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Char char="-"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en-US" altLang="ko-KR" sz="1800" b="1" dirty="0">
                <a:latin typeface="+mn-ea"/>
              </a:rPr>
              <a:t>Every stage has a quiz</a:t>
            </a:r>
            <a:r>
              <a:rPr lang="en-US" altLang="ko-KR" sz="1800" b="1" dirty="0" smtClean="0">
                <a:latin typeface="+mn-ea"/>
              </a:rPr>
              <a:t>.</a:t>
            </a:r>
          </a:p>
          <a:p>
            <a:pPr marL="0" indent="0">
              <a:buFontTx/>
              <a:buChar char="-"/>
            </a:pPr>
            <a:r>
              <a:rPr lang="ko-KR" altLang="en-US" sz="1800" b="1" dirty="0" smtClean="0">
                <a:solidFill>
                  <a:schemeClr val="bg1">
                    <a:lumMod val="10000"/>
                  </a:schemeClr>
                </a:solidFill>
                <a:latin typeface="+mn-ea"/>
              </a:rPr>
              <a:t>  </a:t>
            </a:r>
            <a:r>
              <a:rPr lang="en-US" altLang="ko-KR" sz="1800" b="1" dirty="0">
                <a:solidFill>
                  <a:schemeClr val="bg1">
                    <a:lumMod val="10000"/>
                  </a:schemeClr>
                </a:solidFill>
                <a:latin typeface="+mn-ea"/>
              </a:rPr>
              <a:t>By each stage, </a:t>
            </a:r>
            <a:r>
              <a:rPr lang="en-US" altLang="ko-KR" sz="1800" b="1" dirty="0" err="1">
                <a:solidFill>
                  <a:schemeClr val="bg1">
                    <a:lumMod val="10000"/>
                  </a:schemeClr>
                </a:solidFill>
                <a:latin typeface="+mn-ea"/>
              </a:rPr>
              <a:t>Bulguksa</a:t>
            </a:r>
            <a:r>
              <a:rPr lang="en-US" altLang="ko-KR" sz="1800" b="1" dirty="0">
                <a:solidFill>
                  <a:schemeClr val="bg1">
                    <a:lumMod val="10000"/>
                  </a:schemeClr>
                </a:solidFill>
                <a:latin typeface="+mn-ea"/>
              </a:rPr>
              <a:t> Temple was during the Silla 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+mn-ea"/>
              </a:rPr>
              <a:t>Period,</a:t>
            </a:r>
          </a:p>
          <a:p>
            <a:pPr marL="0" indent="0">
              <a:buFontTx/>
              <a:buChar char="-"/>
            </a:pPr>
            <a:r>
              <a:rPr lang="en-US" altLang="ko-KR" sz="1800" b="1" dirty="0" err="1" smtClean="0">
                <a:solidFill>
                  <a:schemeClr val="bg1">
                    <a:lumMod val="10000"/>
                  </a:schemeClr>
                </a:solidFill>
                <a:latin typeface="+mn-ea"/>
              </a:rPr>
              <a:t>Changdeokgung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+mn-ea"/>
              </a:rPr>
              <a:t> </a:t>
            </a:r>
            <a:r>
              <a:rPr lang="en-US" altLang="ko-KR" sz="1800" b="1" dirty="0">
                <a:solidFill>
                  <a:schemeClr val="bg1">
                    <a:lumMod val="10000"/>
                  </a:schemeClr>
                </a:solidFill>
                <a:latin typeface="+mn-ea"/>
              </a:rPr>
              <a:t>Palace presents the historical quiz questions of the </a:t>
            </a:r>
            <a:r>
              <a:rPr lang="en-US" altLang="ko-KR" sz="1800" b="1" dirty="0" err="1" smtClean="0">
                <a:solidFill>
                  <a:schemeClr val="bg1">
                    <a:lumMod val="10000"/>
                  </a:schemeClr>
                </a:solidFill>
                <a:latin typeface="+mn-ea"/>
              </a:rPr>
              <a:t>Chosun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+mn-ea"/>
              </a:rPr>
              <a:t>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period</a:t>
            </a: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+mn-ea"/>
              </a:rPr>
              <a:t>.</a:t>
            </a:r>
          </a:p>
          <a:p>
            <a:pPr marL="0" indent="0">
              <a:buFontTx/>
              <a:buChar char="-"/>
            </a:pPr>
            <a:r>
              <a:rPr lang="en-US" altLang="ko-KR" sz="1800" b="1" dirty="0" smtClean="0">
                <a:solidFill>
                  <a:schemeClr val="bg1">
                    <a:lumMod val="10000"/>
                  </a:schemeClr>
                </a:solidFill>
                <a:latin typeface="+mn-ea"/>
              </a:rPr>
              <a:t>-  </a:t>
            </a:r>
            <a:r>
              <a:rPr lang="en-US" altLang="ko-KR" sz="1800" b="1" dirty="0">
                <a:latin typeface="+mn-ea"/>
              </a:rPr>
              <a:t>The quiz questions are 20 questions randomized by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period</a:t>
            </a:r>
            <a:r>
              <a:rPr lang="en-US" altLang="ko-KR" sz="1800" b="1" dirty="0" smtClean="0">
                <a:latin typeface="+mn-ea"/>
              </a:rPr>
              <a:t>.</a:t>
            </a:r>
            <a:endParaRPr lang="en-US" altLang="ko-KR" sz="1800" b="1" dirty="0" smtClean="0">
              <a:solidFill>
                <a:schemeClr val="bg1">
                  <a:lumMod val="10000"/>
                </a:schemeClr>
              </a:solidFill>
              <a:latin typeface="+mn-ea"/>
            </a:endParaRPr>
          </a:p>
        </p:txBody>
      </p:sp>
      <p:pic>
        <p:nvPicPr>
          <p:cNvPr id="1027" name="Picture 3" descr="C:\Users\홍대화\Desktop\캡스톤1\ppt 사진\KakaoTalk_20190529_205716059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6016" y="1628800"/>
            <a:ext cx="3744416" cy="2520280"/>
          </a:xfrm>
          <a:prstGeom prst="rect">
            <a:avLst/>
          </a:prstGeom>
          <a:noFill/>
        </p:spPr>
      </p:pic>
      <p:pic>
        <p:nvPicPr>
          <p:cNvPr id="1028" name="Picture 4" descr="C:\Users\홍대화\Desktop\캡스톤1\ppt 사진\KakaoTalk_20190529_22060303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1560" y="1628800"/>
            <a:ext cx="3600400" cy="2520280"/>
          </a:xfrm>
          <a:prstGeom prst="rect">
            <a:avLst/>
          </a:prstGeom>
          <a:noFill/>
        </p:spPr>
      </p:pic>
      <p:sp>
        <p:nvSpPr>
          <p:cNvPr id="16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899592" y="4293096"/>
            <a:ext cx="7416824" cy="5040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a quiz of Silla 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period                                               </a:t>
            </a:r>
            <a:r>
              <a:rPr lang="en-US" altLang="ko-KR" sz="1800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a quiz of </a:t>
            </a:r>
            <a:r>
              <a:rPr lang="en-US" altLang="ko-KR" sz="1800" dirty="0" err="1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Chosun</a:t>
            </a: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dirty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period</a:t>
            </a:r>
            <a:endParaRPr lang="en-US" altLang="ko-KR" sz="16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251520" y="271681"/>
            <a:ext cx="16490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Implement Features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Cultural Heritage Experience Game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Randomize quiz video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251520" y="271681"/>
            <a:ext cx="16490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Implement Features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Cultural Heritage Experience Game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25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539552" y="908720"/>
            <a:ext cx="7776864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dirty="0"/>
              <a:t>Item function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83568" y="4437112"/>
            <a:ext cx="7848872" cy="194421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Char char="-"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1800" dirty="0"/>
              <a:t>There are items of artifacts all over the stage</a:t>
            </a:r>
            <a:r>
              <a:rPr lang="en-US" altLang="ko-KR" sz="1800" dirty="0" smtClean="0"/>
              <a:t>.</a:t>
            </a:r>
          </a:p>
          <a:p>
            <a:pPr marL="0" indent="0">
              <a:buFontTx/>
              <a:buChar char="-"/>
            </a:pPr>
            <a:r>
              <a:rPr lang="en-US" altLang="ko-KR" sz="1800" dirty="0" smtClean="0"/>
              <a:t> If </a:t>
            </a:r>
            <a:r>
              <a:rPr lang="en-US" altLang="ko-KR" sz="1800" dirty="0"/>
              <a:t>you approach an item, you will be introduced to the artifact.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  <a:p>
            <a:pPr marL="0" indent="0">
              <a:buFontTx/>
              <a:buChar char="-"/>
            </a:pPr>
            <a:r>
              <a:rPr lang="ko-KR" altLang="en-US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en-US" altLang="ko-KR" sz="1800" dirty="0"/>
              <a:t>Item is from each stage </a:t>
            </a:r>
            <a:r>
              <a:rPr lang="en-US" altLang="ko-KR" sz="1800" dirty="0" smtClean="0"/>
              <a:t>period</a:t>
            </a:r>
          </a:p>
          <a:p>
            <a:pPr marL="0" indent="0">
              <a:buFontTx/>
              <a:buChar char="-"/>
            </a:pPr>
            <a:r>
              <a:rPr lang="en-US" altLang="ko-KR" sz="18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</a:t>
            </a:r>
            <a:r>
              <a:rPr lang="en-US" altLang="ko-KR" sz="1800" dirty="0"/>
              <a:t>Clear can be done by collecting all items and solving </a:t>
            </a:r>
            <a:r>
              <a:rPr lang="en-US" altLang="ko-KR" sz="1800" dirty="0" smtClean="0"/>
              <a:t>4 </a:t>
            </a:r>
            <a:r>
              <a:rPr lang="en-US" altLang="ko-KR" sz="1800" dirty="0"/>
              <a:t>quizzes.</a:t>
            </a:r>
            <a:endParaRPr lang="en-US" altLang="ko-KR" sz="18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22537" name="AutoShape 9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39" name="AutoShape 11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541" name="AutoShape 13" descr="ìµì° ë¯¸ë¥µì¬ì§ ìíì ëí ì´ë¯¸ì§ ê²ìê²°ê³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5" name="Picture 3" descr="C:\Users\홍대화\Desktop\캡스톤1\ppt 사진\KakaoTalk_20190529_22065839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4008" y="1556792"/>
            <a:ext cx="3876972" cy="2304256"/>
          </a:xfrm>
          <a:prstGeom prst="rect">
            <a:avLst/>
          </a:prstGeom>
          <a:noFill/>
        </p:spPr>
      </p:pic>
      <p:pic>
        <p:nvPicPr>
          <p:cNvPr id="1026" name="Picture 2" descr="C:\Users\홍대화\Desktop\캡스톤1\ppt 사진\KakaoTalk_20190529_22082264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11560" y="1556792"/>
            <a:ext cx="3600400" cy="2304256"/>
          </a:xfrm>
          <a:prstGeom prst="rect">
            <a:avLst/>
          </a:prstGeom>
          <a:noFill/>
        </p:spPr>
      </p:pic>
      <p:sp>
        <p:nvSpPr>
          <p:cNvPr id="14" name="직사각형 13"/>
          <p:cNvSpPr/>
          <p:nvPr/>
        </p:nvSpPr>
        <p:spPr>
          <a:xfrm>
            <a:off x="251520" y="271681"/>
            <a:ext cx="16490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Implement Features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Cultural Heritage Experience Game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97403" y="271681"/>
            <a:ext cx="9412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Play video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980728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</a:t>
            </a:r>
            <a:r>
              <a:rPr lang="en-US" altLang="ko-KR" sz="2400" dirty="0"/>
              <a:t>VR Implementation </a:t>
            </a:r>
            <a:r>
              <a:rPr lang="en-US" altLang="ko-KR" sz="2400" dirty="0" smtClean="0"/>
              <a:t>– Title and Stage Select</a:t>
            </a:r>
            <a:endParaRPr lang="en-US" altLang="ko-KR" sz="2400" dirty="0" smtClean="0">
              <a:solidFill>
                <a:schemeClr val="bg1">
                  <a:lumMod val="10000"/>
                </a:schemeClr>
              </a:solidFill>
              <a:latin typeface="Adobe 고딕 Std B" pitchFamily="34" charset="-127"/>
              <a:ea typeface="Adobe 고딕 Std B" pitchFamily="34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Cultural Heritage Experience Game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xmlns="" id="{74FF43DD-92EB-46FD-A477-6CC0463BD771}"/>
              </a:ext>
            </a:extLst>
          </p:cNvPr>
          <p:cNvSpPr txBox="1">
            <a:spLocks/>
          </p:cNvSpPr>
          <p:nvPr/>
        </p:nvSpPr>
        <p:spPr>
          <a:xfrm>
            <a:off x="611560" y="836712"/>
            <a:ext cx="8064896" cy="4320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altLang="ko-KR" sz="2400" dirty="0" smtClean="0">
                <a:solidFill>
                  <a:schemeClr val="bg1">
                    <a:lumMod val="10000"/>
                  </a:schemeClr>
                </a:solidFill>
                <a:latin typeface="Adobe 고딕 Std B" pitchFamily="34" charset="-127"/>
                <a:ea typeface="Adobe 고딕 Std B" pitchFamily="34" charset="-127"/>
              </a:rPr>
              <a:t>  Play video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Cultural Heritage Experience Game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397403" y="271681"/>
            <a:ext cx="9412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Play video</a:t>
            </a:r>
            <a:endParaRPr lang="ko-KR" altLang="en-US" sz="1200" b="1" spc="-150" dirty="0">
              <a:solidFill>
                <a:schemeClr val="bg1"/>
              </a:solidFill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12634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2382</TotalTime>
  <Words>451</Words>
  <Application>Microsoft Office PowerPoint</Application>
  <PresentationFormat>화면 슬라이드 쇼(4:3)</PresentationFormat>
  <Paragraphs>112</Paragraphs>
  <Slides>13</Slides>
  <Notes>13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PC</cp:lastModifiedBy>
  <cp:revision>151</cp:revision>
  <dcterms:created xsi:type="dcterms:W3CDTF">2016-11-03T20:47:04Z</dcterms:created>
  <dcterms:modified xsi:type="dcterms:W3CDTF">2019-06-14T06:16:06Z</dcterms:modified>
</cp:coreProperties>
</file>

<file path=docProps/thumbnail.jpeg>
</file>